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3535D-CA3C-EF77-D768-C84932761A6F}" v="46" dt="2026-04-01T08:09:21.679"/>
    <p1510:client id="{D0149684-9B9A-4EE9-860C-D2631BBA40E4}" v="1" dt="2026-04-01T08:12:00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tine Claus | HIER" userId="S::jantine@hier.nu::4c299c8c-cd10-4803-b649-22255b3c3e60" providerId="AD" clId="Web-{5553535D-CA3C-EF77-D768-C84932761A6F}"/>
    <pc:docChg chg="modSld">
      <pc:chgData name="Jantine Claus | HIER" userId="S::jantine@hier.nu::4c299c8c-cd10-4803-b649-22255b3c3e60" providerId="AD" clId="Web-{5553535D-CA3C-EF77-D768-C84932761A6F}" dt="2026-04-01T08:09:21.679" v="44" actId="20577"/>
      <pc:docMkLst>
        <pc:docMk/>
      </pc:docMkLst>
      <pc:sldChg chg="addSp modSp mod setBg">
        <pc:chgData name="Jantine Claus | HIER" userId="S::jantine@hier.nu::4c299c8c-cd10-4803-b649-22255b3c3e60" providerId="AD" clId="Web-{5553535D-CA3C-EF77-D768-C84932761A6F}" dt="2026-04-01T08:09:21.679" v="44" actId="20577"/>
        <pc:sldMkLst>
          <pc:docMk/>
          <pc:sldMk cId="3351439039" sldId="256"/>
        </pc:sldMkLst>
        <pc:spChg chg="mod ord">
          <ac:chgData name="Jantine Claus | HIER" userId="S::jantine@hier.nu::4c299c8c-cd10-4803-b649-22255b3c3e60" providerId="AD" clId="Web-{5553535D-CA3C-EF77-D768-C84932761A6F}" dt="2026-04-01T08:09:21.679" v="44" actId="20577"/>
          <ac:spMkLst>
            <pc:docMk/>
            <pc:sldMk cId="3351439039" sldId="256"/>
            <ac:spMk id="2" creationId="{00000000-0000-0000-0000-000000000000}"/>
          </ac:spMkLst>
        </pc:spChg>
        <pc:spChg chg="mod ord">
          <ac:chgData name="Jantine Claus | HIER" userId="S::jantine@hier.nu::4c299c8c-cd10-4803-b649-22255b3c3e60" providerId="AD" clId="Web-{5553535D-CA3C-EF77-D768-C84932761A6F}" dt="2026-04-01T08:02:05.296" v="41" actId="20577"/>
          <ac:spMkLst>
            <pc:docMk/>
            <pc:sldMk cId="3351439039" sldId="256"/>
            <ac:spMk id="3" creationId="{00000000-0000-0000-0000-000000000000}"/>
          </ac:spMkLst>
        </pc:spChg>
        <pc:spChg chg="add">
          <ac:chgData name="Jantine Claus | HIER" userId="S::jantine@hier.nu::4c299c8c-cd10-4803-b649-22255b3c3e60" providerId="AD" clId="Web-{5553535D-CA3C-EF77-D768-C84932761A6F}" dt="2026-04-01T07:57:54.917" v="3"/>
          <ac:spMkLst>
            <pc:docMk/>
            <pc:sldMk cId="3351439039" sldId="256"/>
            <ac:spMk id="11" creationId="{848F64AA-5BE2-4280-BEFA-DC288118FCCE}"/>
          </ac:spMkLst>
        </pc:spChg>
        <pc:picChg chg="add mod ord">
          <ac:chgData name="Jantine Claus | HIER" userId="S::jantine@hier.nu::4c299c8c-cd10-4803-b649-22255b3c3e60" providerId="AD" clId="Web-{5553535D-CA3C-EF77-D768-C84932761A6F}" dt="2026-04-01T08:01:54.233" v="39" actId="1076"/>
          <ac:picMkLst>
            <pc:docMk/>
            <pc:sldMk cId="3351439039" sldId="256"/>
            <ac:picMk id="4" creationId="{53EA7BE6-A894-59C7-6082-C3DEE5BF23DF}"/>
          </ac:picMkLst>
        </pc:picChg>
        <pc:picChg chg="add mod">
          <ac:chgData name="Jantine Claus | HIER" userId="S::jantine@hier.nu::4c299c8c-cd10-4803-b649-22255b3c3e60" providerId="AD" clId="Web-{5553535D-CA3C-EF77-D768-C84932761A6F}" dt="2026-04-01T07:57:54.917" v="3"/>
          <ac:picMkLst>
            <pc:docMk/>
            <pc:sldMk cId="3351439039" sldId="256"/>
            <ac:picMk id="5" creationId="{F546F3B1-2387-AEE6-B7B0-EB48748A8852}"/>
          </ac:picMkLst>
        </pc:picChg>
        <pc:picChg chg="add mod">
          <ac:chgData name="Jantine Claus | HIER" userId="S::jantine@hier.nu::4c299c8c-cd10-4803-b649-22255b3c3e60" providerId="AD" clId="Web-{5553535D-CA3C-EF77-D768-C84932761A6F}" dt="2026-04-01T07:57:54.917" v="3"/>
          <ac:picMkLst>
            <pc:docMk/>
            <pc:sldMk cId="3351439039" sldId="256"/>
            <ac:picMk id="6" creationId="{AC2708BE-F2BF-D485-A1E2-9B2F40DA90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01.04.2026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ersoonlijkklimaatakkoord.n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kleding, persoon&#10;&#10;Door AI gegenereerde inhoud is mogelijk onjuist.">
            <a:extLst>
              <a:ext uri="{FF2B5EF4-FFF2-40B4-BE49-F238E27FC236}">
                <a16:creationId xmlns:a16="http://schemas.microsoft.com/office/drawing/2014/main" id="{F546F3B1-2387-AEE6-B7B0-EB48748A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54" r="2" b="203"/>
          <a:stretch>
            <a:fillRect/>
          </a:stretch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4" name="Afbeelding 3" descr="Afbeelding met kleding, tekst, persoon, person&#10;&#10;Door AI gegenereerde inhoud is mogelijk onjuist.">
            <a:extLst>
              <a:ext uri="{FF2B5EF4-FFF2-40B4-BE49-F238E27FC236}">
                <a16:creationId xmlns:a16="http://schemas.microsoft.com/office/drawing/2014/main" id="{53EA7BE6-A894-59C7-6082-C3DEE5BF2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81" b="-2"/>
          <a:stretch>
            <a:fillRect/>
          </a:stretch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6" name="Afbeelding 5" descr="Afbeelding met tekst, schermopname, grafische vormgeving, Rechthoek&#10;&#10;Door AI gegenereerde inhoud is mogelijk onjuist.">
            <a:extLst>
              <a:ext uri="{FF2B5EF4-FFF2-40B4-BE49-F238E27FC236}">
                <a16:creationId xmlns:a16="http://schemas.microsoft.com/office/drawing/2014/main" id="{AC2708BE-F2BF-D485-A1E2-9B2F40DA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" b="19180"/>
          <a:stretch>
            <a:fillRect/>
          </a:stretch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2694" y="4007503"/>
            <a:ext cx="5028143" cy="15769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de-DE" sz="5400" b="1" dirty="0" err="1"/>
              <a:t>Persoonlijk</a:t>
            </a:r>
            <a:r>
              <a:rPr lang="de-DE" sz="5400" b="1" dirty="0"/>
              <a:t> </a:t>
            </a:r>
            <a:r>
              <a:rPr lang="de-DE" sz="5400" b="1" dirty="0" err="1"/>
              <a:t>Klimaatakkoord</a:t>
            </a:r>
            <a:endParaRPr lang="de-DE" sz="5400" b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3650" y="5604681"/>
            <a:ext cx="5505814" cy="105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de-DE" dirty="0">
                <a:hlinkClick r:id="rId5"/>
              </a:rPr>
              <a:t>www.persoonlijkklimaatakkoord.nl</a:t>
            </a:r>
            <a:endParaRPr lang="nl-NL"/>
          </a:p>
          <a:p>
            <a:pPr algn="r"/>
            <a:r>
              <a:rPr lang="de-DE">
                <a:ea typeface="+mn-lt"/>
                <a:cs typeface="+mn-lt"/>
              </a:rPr>
              <a:t>info@persoonlijkklimaatakkoord.nl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beelding xmlns="c6a86fed-8fa0-42d4-8553-fc31690fed78" xsi:nil="true"/>
    <lcf76f155ced4ddcb4097134ff3c332f xmlns="c6a86fed-8fa0-42d4-8553-fc31690fed78">
      <Terms xmlns="http://schemas.microsoft.com/office/infopath/2007/PartnerControls"/>
    </lcf76f155ced4ddcb4097134ff3c332f>
    <TaxCatchAll xmlns="b713c283-f381-4173-85fc-f093847daf9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C0F7BD6C1EC4E868C6448BFF03B41" ma:contentTypeVersion="17" ma:contentTypeDescription="Een nieuw document maken." ma:contentTypeScope="" ma:versionID="432fdd7d73407a2d7a29c364e0ebec15">
  <xsd:schema xmlns:xsd="http://www.w3.org/2001/XMLSchema" xmlns:xs="http://www.w3.org/2001/XMLSchema" xmlns:p="http://schemas.microsoft.com/office/2006/metadata/properties" xmlns:ns2="c6a86fed-8fa0-42d4-8553-fc31690fed78" xmlns:ns3="b713c283-f381-4173-85fc-f093847daf94" targetNamespace="http://schemas.microsoft.com/office/2006/metadata/properties" ma:root="true" ma:fieldsID="d25c7f72c0ca663d5d9cbd54a3734244" ns2:_="" ns3:_="">
    <xsd:import namespace="c6a86fed-8fa0-42d4-8553-fc31690fed78"/>
    <xsd:import namespace="b713c283-f381-4173-85fc-f093847da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  <xsd:element ref="ns2:Afbeeld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86fed-8fa0-42d4-8553-fc31690fe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008f045e-f90b-4b3e-958e-3600deb91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Afbeelding" ma:index="24" nillable="true" ma:displayName="Afbeelding" ma:format="Thumbnail" ma:internalName="Afbeelding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3c283-f381-4173-85fc-f093847daf9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13f4ea7-0d74-4cbc-83e3-3dc6dc3bf0e0}" ma:internalName="TaxCatchAll" ma:showField="CatchAllData" ma:web="b713c283-f381-4173-85fc-f093847daf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B1FA6C-043C-4760-8699-9D3DB18854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F1E9A4-94FE-4113-AF0D-094BE2738541}">
  <ds:schemaRefs>
    <ds:schemaRef ds:uri="http://schemas.microsoft.com/office/2006/documentManagement/types"/>
    <ds:schemaRef ds:uri="b713c283-f381-4173-85fc-f093847daf94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c6a86fed-8fa0-42d4-8553-fc31690fed7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D6737D8-2CC9-4C43-B8A9-5B1F30326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86fed-8fa0-42d4-8553-fc31690fed78"/>
    <ds:schemaRef ds:uri="b713c283-f381-4173-85fc-f093847da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Breedbeeld</PresentationFormat>
  <Paragraphs>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Persoonlijk Klimaatakkoord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Jantine Claus | HIER</dc:creator>
  <cp:lastModifiedBy>Jantine Claus | HIER</cp:lastModifiedBy>
  <cp:revision>22</cp:revision>
  <dcterms:created xsi:type="dcterms:W3CDTF">2026-04-01T07:54:59Z</dcterms:created>
  <dcterms:modified xsi:type="dcterms:W3CDTF">2026-04-01T08:12:10Z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0x010100708C0F7BD6C1EC4E868C6448BFF03B41</vt:lpwstr>
  </property>
  <property fmtid="{D5CDD505-2E9C-101B-9397-08002B2CF9AE}" pid="3" name="MediaServiceImageTags">
    <vt:lpwstr/>
  </property>
</Properties>
</file>